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41" r:id="rId1"/>
  </p:sldMasterIdLst>
  <p:notesMasterIdLst>
    <p:notesMasterId r:id="rId4"/>
  </p:notesMasterIdLst>
  <p:handoutMasterIdLst>
    <p:handoutMasterId r:id="rId5"/>
  </p:handoutMasterIdLst>
  <p:sldIdLst>
    <p:sldId id="463" r:id="rId2"/>
    <p:sldId id="462" r:id="rId3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87D1C"/>
    <a:srgbClr val="C00000"/>
    <a:srgbClr val="005B94"/>
    <a:srgbClr val="FFFFCC"/>
    <a:srgbClr val="203864"/>
    <a:srgbClr val="E3C867"/>
    <a:srgbClr val="943900"/>
    <a:srgbClr val="644C20"/>
    <a:srgbClr val="DFC79B"/>
    <a:srgbClr val="3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スタイル (中間)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8034E78-7F5D-4C2E-B375-FC64B27BC917}" styleName="スタイル (濃色)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スタイル (濃色)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35" autoAdjust="0"/>
    <p:restoredTop sz="94541" autoAdjust="0"/>
  </p:normalViewPr>
  <p:slideViewPr>
    <p:cSldViewPr>
      <p:cViewPr varScale="1">
        <p:scale>
          <a:sx n="109" d="100"/>
          <a:sy n="109" d="100"/>
        </p:scale>
        <p:origin x="179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03" d="100"/>
          <a:sy n="103" d="100"/>
        </p:scale>
        <p:origin x="4032" y="81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943236F7-4664-455E-BC07-0CDCE215548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2" y="2"/>
            <a:ext cx="2918621" cy="494813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431DEB9-9004-426F-A335-67E0A3C1849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15573" y="2"/>
            <a:ext cx="2918621" cy="494813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r">
              <a:defRPr sz="1200"/>
            </a:lvl1pPr>
          </a:lstStyle>
          <a:p>
            <a:fld id="{23400795-29AB-4324-96AE-7F802EE6482E}" type="datetimeFigureOut">
              <a:rPr kumimoji="1" lang="ja-JP" altLang="en-US" smtClean="0"/>
              <a:pPr/>
              <a:t>2022/4/26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95136CF-7728-43A0-B27C-D0DDF271B7E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2" y="9371503"/>
            <a:ext cx="2918621" cy="494813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9A165A7-74BC-48CC-80C3-CE94A50EC5B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15573" y="9371503"/>
            <a:ext cx="2918621" cy="494813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r">
              <a:defRPr sz="1200"/>
            </a:lvl1pPr>
          </a:lstStyle>
          <a:p>
            <a:fld id="{F1503A65-AD4E-4996-98EA-0537A51CC4C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0063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2918831" cy="495029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 b="0" i="0"/>
            </a:lvl1pPr>
          </a:lstStyle>
          <a:p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6" y="2"/>
            <a:ext cx="2918831" cy="495029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 b="0" i="0"/>
            </a:lvl1pPr>
          </a:lstStyle>
          <a:p>
            <a:fld id="{E1F90248-EE6A-492B-9478-0BEDDAFA9DDF}" type="datetimeFigureOut">
              <a:rPr lang="ja-JP" altLang="en-US" smtClean="0"/>
              <a:pPr/>
              <a:t>2022/4/26</a:t>
            </a:fld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9350" y="1233488"/>
            <a:ext cx="44370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7" tIns="45714" rIns="91427" bIns="4571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7"/>
            <a:ext cx="5388610" cy="3884861"/>
          </a:xfrm>
          <a:prstGeom prst="rect">
            <a:avLst/>
          </a:prstGeom>
        </p:spPr>
        <p:txBody>
          <a:bodyPr vert="horz" lIns="91427" tIns="45714" rIns="91427" bIns="4571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 dirty="0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 dirty="0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 dirty="0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 dirty="0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371286"/>
            <a:ext cx="2918831" cy="495028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 b="0" i="0"/>
            </a:lvl1pPr>
          </a:lstStyle>
          <a:p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6" y="9371286"/>
            <a:ext cx="2918831" cy="495028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 b="0" i="0"/>
            </a:lvl1pPr>
          </a:lstStyle>
          <a:p>
            <a:fld id="{9B63B2ED-D70A-4E8F-96F9-541B53228F15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917948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b="0" i="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b="0" i="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b="0" i="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b="0" i="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b="0" i="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正方形/長方形 6"/>
          <p:cNvSpPr/>
          <p:nvPr userDrawn="1"/>
        </p:nvSpPr>
        <p:spPr>
          <a:xfrm>
            <a:off x="0" y="0"/>
            <a:ext cx="9144000" cy="134938"/>
          </a:xfrm>
          <a:prstGeom prst="rect">
            <a:avLst/>
          </a:prstGeom>
          <a:solidFill>
            <a:srgbClr val="987D1C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cxnSp>
        <p:nvCxnSpPr>
          <p:cNvPr id="8" name="直線コネクタ 7"/>
          <p:cNvCxnSpPr/>
          <p:nvPr userDrawn="1"/>
        </p:nvCxnSpPr>
        <p:spPr>
          <a:xfrm>
            <a:off x="381363" y="3909153"/>
            <a:ext cx="838127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0" name="図 9" descr="flag_l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7069" y="0"/>
            <a:ext cx="1109861" cy="1547220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886967"/>
            <a:ext cx="7772400" cy="1470025"/>
          </a:xfrm>
        </p:spPr>
        <p:txBody>
          <a:bodyPr>
            <a:normAutofit/>
          </a:bodyPr>
          <a:lstStyle>
            <a:lvl1pPr algn="ctr">
              <a:defRPr sz="4000" baseline="0">
                <a:solidFill>
                  <a:schemeClr val="accent5">
                    <a:lumMod val="50000"/>
                  </a:schemeClr>
                </a:solidFill>
                <a:latin typeface="+mj-ea"/>
                <a:ea typeface="+mj-ea"/>
              </a:defRPr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4340696"/>
            <a:ext cx="6400800" cy="1464568"/>
          </a:xfrm>
        </p:spPr>
        <p:txBody>
          <a:bodyPr>
            <a:normAutofit/>
          </a:bodyPr>
          <a:lstStyle>
            <a:lvl1pPr marL="0" indent="0" algn="ctr">
              <a:buNone/>
              <a:defRPr sz="3200" baseline="0">
                <a:solidFill>
                  <a:srgbClr val="203864"/>
                </a:solidFill>
                <a:latin typeface="+mj-ea"/>
                <a:ea typeface="+mj-e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/>
              <a:t>マスタ サブタイトルの書式設定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917382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1520" y="126749"/>
            <a:ext cx="8064896" cy="709963"/>
          </a:xfrm>
        </p:spPr>
        <p:txBody>
          <a:bodyPr bIns="0"/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cxnSp>
        <p:nvCxnSpPr>
          <p:cNvPr id="4" name="直線コネクタ 3"/>
          <p:cNvCxnSpPr/>
          <p:nvPr userDrawn="1"/>
        </p:nvCxnSpPr>
        <p:spPr>
          <a:xfrm flipV="1">
            <a:off x="0" y="842401"/>
            <a:ext cx="3347864" cy="1"/>
          </a:xfrm>
          <a:prstGeom prst="line">
            <a:avLst/>
          </a:prstGeom>
          <a:ln w="63500" cmpd="dbl">
            <a:solidFill>
              <a:srgbClr val="022C5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4610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340768"/>
            <a:ext cx="4038600" cy="496855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340768"/>
            <a:ext cx="4038600" cy="496855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cxnSp>
        <p:nvCxnSpPr>
          <p:cNvPr id="5" name="直線コネクタ 4"/>
          <p:cNvCxnSpPr/>
          <p:nvPr userDrawn="1"/>
        </p:nvCxnSpPr>
        <p:spPr>
          <a:xfrm flipV="1">
            <a:off x="0" y="842401"/>
            <a:ext cx="3347864" cy="1"/>
          </a:xfrm>
          <a:prstGeom prst="line">
            <a:avLst/>
          </a:prstGeom>
          <a:ln w="63500" cmpd="dbl">
            <a:solidFill>
              <a:srgbClr val="022C5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789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D2A9829B-8195-401F-B464-220C6AACF7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761817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 userDrawn="1"/>
        </p:nvSpPr>
        <p:spPr>
          <a:xfrm>
            <a:off x="0" y="0"/>
            <a:ext cx="9144000" cy="134938"/>
          </a:xfrm>
          <a:prstGeom prst="rect">
            <a:avLst/>
          </a:prstGeom>
          <a:solidFill>
            <a:srgbClr val="987D1C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3" name="図 2" descr="flag_l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17069" y="0"/>
            <a:ext cx="1109861" cy="1547220"/>
          </a:xfrm>
          <a:prstGeom prst="rect">
            <a:avLst/>
          </a:prstGeom>
        </p:spPr>
      </p:pic>
      <p:sp>
        <p:nvSpPr>
          <p:cNvPr id="4" name="テキスト ボックス 3"/>
          <p:cNvSpPr txBox="1"/>
          <p:nvPr userDrawn="1"/>
        </p:nvSpPr>
        <p:spPr>
          <a:xfrm>
            <a:off x="7684805" y="6351711"/>
            <a:ext cx="14095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BA50868-C88D-6B49-8F6F-2FC5D73B70AB}" type="slidenum">
              <a: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811600418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E2CC2344-3C51-1546-8129-9C54973DD3EE}"/>
              </a:ext>
            </a:extLst>
          </p:cNvPr>
          <p:cNvSpPr/>
          <p:nvPr userDrawn="1"/>
        </p:nvSpPr>
        <p:spPr>
          <a:xfrm>
            <a:off x="7364896" y="0"/>
            <a:ext cx="1779104" cy="13517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" name="正方形/長方形 1"/>
          <p:cNvSpPr/>
          <p:nvPr userDrawn="1"/>
        </p:nvSpPr>
        <p:spPr>
          <a:xfrm>
            <a:off x="0" y="0"/>
            <a:ext cx="9144000" cy="134938"/>
          </a:xfrm>
          <a:prstGeom prst="rect">
            <a:avLst/>
          </a:prstGeom>
          <a:solidFill>
            <a:srgbClr val="987D1C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pic>
        <p:nvPicPr>
          <p:cNvPr id="3" name="図 2" descr="flag_l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17069" y="0"/>
            <a:ext cx="1109861" cy="1547220"/>
          </a:xfrm>
          <a:prstGeom prst="rect">
            <a:avLst/>
          </a:prstGeom>
        </p:spPr>
      </p:pic>
      <p:cxnSp>
        <p:nvCxnSpPr>
          <p:cNvPr id="5" name="直線コネクタ 4"/>
          <p:cNvCxnSpPr/>
          <p:nvPr userDrawn="1"/>
        </p:nvCxnSpPr>
        <p:spPr>
          <a:xfrm flipV="1">
            <a:off x="0" y="842401"/>
            <a:ext cx="3347864" cy="1"/>
          </a:xfrm>
          <a:prstGeom prst="line">
            <a:avLst/>
          </a:prstGeom>
          <a:ln w="63500" cmpd="dbl">
            <a:solidFill>
              <a:srgbClr val="022C5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4039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814E6D2-ADF9-4E52-AB61-33C2BFAAB3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794988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064896" cy="720080"/>
          </a:xfrm>
          <a:prstGeom prst="rect">
            <a:avLst/>
          </a:prstGeom>
        </p:spPr>
        <p:txBody>
          <a:bodyPr vert="horz" lIns="91440" tIns="45720" rIns="91440" bIns="0" rtlCol="0" anchor="ctr">
            <a:normAutofit/>
          </a:bodyPr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67544" y="1268760"/>
            <a:ext cx="8219256" cy="52565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9" name="正方形/長方形 8"/>
          <p:cNvSpPr/>
          <p:nvPr userDrawn="1"/>
        </p:nvSpPr>
        <p:spPr>
          <a:xfrm>
            <a:off x="0" y="0"/>
            <a:ext cx="9144000" cy="134938"/>
          </a:xfrm>
          <a:prstGeom prst="rect">
            <a:avLst/>
          </a:prstGeom>
          <a:solidFill>
            <a:srgbClr val="987D1C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grpSp>
        <p:nvGrpSpPr>
          <p:cNvPr id="11" name="グループ化 10"/>
          <p:cNvGrpSpPr/>
          <p:nvPr userDrawn="1"/>
        </p:nvGrpSpPr>
        <p:grpSpPr>
          <a:xfrm>
            <a:off x="8316416" y="0"/>
            <a:ext cx="609299" cy="792088"/>
            <a:chOff x="8316416" y="0"/>
            <a:chExt cx="609299" cy="792088"/>
          </a:xfrm>
        </p:grpSpPr>
        <p:sp>
          <p:nvSpPr>
            <p:cNvPr id="22" name="フリーフォーム 21"/>
            <p:cNvSpPr/>
            <p:nvPr userDrawn="1"/>
          </p:nvSpPr>
          <p:spPr>
            <a:xfrm>
              <a:off x="8316416" y="0"/>
              <a:ext cx="609299" cy="792088"/>
            </a:xfrm>
            <a:custGeom>
              <a:avLst/>
              <a:gdLst>
                <a:gd name="connsiteX0" fmla="*/ 0 w 2160240"/>
                <a:gd name="connsiteY0" fmla="*/ 0 h 2808312"/>
                <a:gd name="connsiteX1" fmla="*/ 2160240 w 2160240"/>
                <a:gd name="connsiteY1" fmla="*/ 0 h 2808312"/>
                <a:gd name="connsiteX2" fmla="*/ 2160240 w 2160240"/>
                <a:gd name="connsiteY2" fmla="*/ 2808312 h 2808312"/>
                <a:gd name="connsiteX3" fmla="*/ 1088826 w 2160240"/>
                <a:gd name="connsiteY3" fmla="*/ 2232248 h 2808312"/>
                <a:gd name="connsiteX4" fmla="*/ 0 w 2160240"/>
                <a:gd name="connsiteY4" fmla="*/ 2808312 h 28083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60240" h="2808312">
                  <a:moveTo>
                    <a:pt x="0" y="0"/>
                  </a:moveTo>
                  <a:lnTo>
                    <a:pt x="2160240" y="0"/>
                  </a:lnTo>
                  <a:lnTo>
                    <a:pt x="2160240" y="2808312"/>
                  </a:lnTo>
                  <a:lnTo>
                    <a:pt x="1088826" y="2232248"/>
                  </a:lnTo>
                  <a:lnTo>
                    <a:pt x="0" y="2808312"/>
                  </a:lnTo>
                  <a:close/>
                </a:path>
              </a:pathLst>
            </a:custGeom>
            <a:solidFill>
              <a:srgbClr val="022C5E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endParaRPr>
            </a:p>
          </p:txBody>
        </p:sp>
        <p:pic>
          <p:nvPicPr>
            <p:cNvPr id="14" name="図 13"/>
            <p:cNvPicPr>
              <a:picLocks noChangeAspect="1"/>
            </p:cNvPicPr>
            <p:nvPr userDrawn="1"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24551" y="37308"/>
              <a:ext cx="401445" cy="401445"/>
            </a:xfrm>
            <a:prstGeom prst="rect">
              <a:avLst/>
            </a:prstGeom>
          </p:spPr>
        </p:pic>
        <p:sp>
          <p:nvSpPr>
            <p:cNvPr id="10" name="テキスト ボックス 9"/>
            <p:cNvSpPr txBox="1"/>
            <p:nvPr userDrawn="1"/>
          </p:nvSpPr>
          <p:spPr>
            <a:xfrm>
              <a:off x="8355459" y="480274"/>
              <a:ext cx="530594" cy="12311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800" b="1" i="0" u="none" strike="noStrike" kern="0" cap="none" spc="-2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Ebrima" panose="02000000000000000000" pitchFamily="2" charset="0"/>
                  <a:ea typeface="ＭＳ Ｐゴシック" panose="020B0600070205080204" pitchFamily="50" charset="-128"/>
                  <a:cs typeface="+mn-cs"/>
                </a:rPr>
                <a:t>Tokyo Tech</a:t>
              </a:r>
              <a:endParaRPr kumimoji="1" lang="ja-JP" altLang="en-US" sz="1050" b="1" i="0" u="none" strike="noStrike" kern="0" cap="none" spc="-2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Ebrima" panose="02000000000000000000" pitchFamily="2" charset="0"/>
                <a:ea typeface="ＭＳ Ｐゴシック" panose="020B0600070205080204" pitchFamily="50" charset="-128"/>
                <a:cs typeface="+mn-cs"/>
              </a:endParaRPr>
            </a:p>
          </p:txBody>
        </p:sp>
      </p:grpSp>
      <p:pic>
        <p:nvPicPr>
          <p:cNvPr id="13" name="図 12" descr="flogs.png"/>
          <p:cNvPicPr>
            <a:picLocks noChangeAspect="1"/>
          </p:cNvPicPr>
          <p:nvPr userDrawn="1"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33890" y="6"/>
            <a:ext cx="594355" cy="784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8017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9" r:id="rId5"/>
    <p:sldLayoutId id="2147483769" r:id="rId6"/>
    <p:sldLayoutId id="2147483770" r:id="rId7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3600" kern="1200" baseline="0">
          <a:solidFill>
            <a:schemeClr val="accent5">
              <a:lumMod val="50000"/>
            </a:schemeClr>
          </a:solidFill>
          <a:latin typeface="Verdana" panose="020B0604030504040204" pitchFamily="34" charset="0"/>
          <a:ea typeface="メイリオ" panose="020B0604030504040204" pitchFamily="50" charset="-128"/>
          <a:cs typeface="+mj-cs"/>
        </a:defRPr>
      </a:lvl1pPr>
    </p:titleStyle>
    <p:bodyStyle>
      <a:lvl1pPr marL="342900" indent="-360000" algn="l" defTabSz="914400" rtl="0" eaLnBrk="1" latinLnBrk="0" hangingPunct="1">
        <a:spcBef>
          <a:spcPts val="1200"/>
        </a:spcBef>
        <a:buFont typeface="Wingdings" panose="05000000000000000000" pitchFamily="2" charset="2"/>
        <a:buChar char="l"/>
        <a:defRPr kumimoji="1" sz="3200" kern="1200" baseline="0">
          <a:solidFill>
            <a:srgbClr val="203864"/>
          </a:solidFill>
          <a:latin typeface="Verdana" panose="020B0604030504040204" pitchFamily="34" charset="0"/>
          <a:ea typeface="メイリオ" panose="020B0604030504040204" pitchFamily="50" charset="-128"/>
          <a:cs typeface="+mn-cs"/>
        </a:defRPr>
      </a:lvl1pPr>
      <a:lvl2pPr marL="742950" indent="-360000" algn="l" defTabSz="914400" rtl="0" eaLnBrk="1" latinLnBrk="0" hangingPunct="1">
        <a:spcBef>
          <a:spcPts val="200"/>
        </a:spcBef>
        <a:buFont typeface="Wingdings" panose="05000000000000000000" pitchFamily="2" charset="2"/>
        <a:buChar char="n"/>
        <a:defRPr kumimoji="1" sz="2800" kern="1200" baseline="0">
          <a:solidFill>
            <a:schemeClr val="bg2">
              <a:lumMod val="50000"/>
            </a:schemeClr>
          </a:solidFill>
          <a:latin typeface="Verdana" panose="020B0604030504040204" pitchFamily="34" charset="0"/>
          <a:ea typeface="メイリオ" panose="020B0604030504040204" pitchFamily="50" charset="-128"/>
          <a:cs typeface="+mn-cs"/>
        </a:defRPr>
      </a:lvl2pPr>
      <a:lvl3pPr marL="987425" indent="-361950" algn="l" defTabSz="914400" rtl="0" eaLnBrk="1" latinLnBrk="0" hangingPunct="1">
        <a:spcBef>
          <a:spcPts val="200"/>
        </a:spcBef>
        <a:buFont typeface="Wingdings" panose="05000000000000000000" pitchFamily="2" charset="2"/>
        <a:buChar char="l"/>
        <a:defRPr kumimoji="1" sz="2400" kern="1200" baseline="0">
          <a:solidFill>
            <a:schemeClr val="bg2">
              <a:lumMod val="50000"/>
            </a:schemeClr>
          </a:solidFill>
          <a:latin typeface="Verdana" panose="020B0604030504040204" pitchFamily="34" charset="0"/>
          <a:ea typeface="メイリオ" panose="020B0604030504040204" pitchFamily="50" charset="-128"/>
          <a:cs typeface="+mn-cs"/>
        </a:defRPr>
      </a:lvl3pPr>
      <a:lvl4pPr marL="1349375" indent="-452438" algn="l" defTabSz="914400" rtl="0" eaLnBrk="1" latinLnBrk="0" hangingPunct="1">
        <a:spcBef>
          <a:spcPts val="200"/>
        </a:spcBef>
        <a:buFont typeface="Wingdings" panose="05000000000000000000" pitchFamily="2" charset="2"/>
        <a:buChar char="l"/>
        <a:defRPr kumimoji="1" sz="2400" kern="1200" baseline="0">
          <a:solidFill>
            <a:schemeClr val="bg2">
              <a:lumMod val="50000"/>
            </a:schemeClr>
          </a:solidFill>
          <a:latin typeface="Verdana" panose="020B0604030504040204" pitchFamily="34" charset="0"/>
          <a:ea typeface="メイリオ" panose="020B0604030504040204" pitchFamily="50" charset="-128"/>
          <a:cs typeface="+mn-cs"/>
        </a:defRPr>
      </a:lvl4pPr>
      <a:lvl5pPr marL="1701800" indent="-442913" algn="l" defTabSz="914400" rtl="0" eaLnBrk="1" latinLnBrk="0" hangingPunct="1">
        <a:spcBef>
          <a:spcPts val="200"/>
        </a:spcBef>
        <a:buFont typeface="Wingdings" panose="05000000000000000000" pitchFamily="2" charset="2"/>
        <a:buChar char="l"/>
        <a:defRPr kumimoji="1" sz="2400" kern="1200" baseline="0">
          <a:solidFill>
            <a:schemeClr val="bg2">
              <a:lumMod val="50000"/>
            </a:schemeClr>
          </a:solidFill>
          <a:latin typeface="Verdana" panose="020B0604030504040204" pitchFamily="34" charset="0"/>
          <a:ea typeface="メイリオ" panose="020B0604030504040204" pitchFamily="50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>
            <a:extLst>
              <a:ext uri="{FF2B5EF4-FFF2-40B4-BE49-F238E27FC236}">
                <a16:creationId xmlns:a16="http://schemas.microsoft.com/office/drawing/2014/main" id="{9E814F07-0F34-40F2-9627-1B72EE3BA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4624"/>
            <a:ext cx="8064896" cy="709963"/>
          </a:xfrm>
        </p:spPr>
        <p:txBody>
          <a:bodyPr>
            <a:normAutofit/>
          </a:bodyPr>
          <a:lstStyle/>
          <a:p>
            <a:r>
              <a:rPr kumimoji="1" lang="en-US" altLang="ja-JP" u="sng" dirty="0">
                <a:solidFill>
                  <a:srgbClr val="203864"/>
                </a:solidFill>
              </a:rPr>
              <a:t>Title </a:t>
            </a:r>
            <a:r>
              <a:rPr kumimoji="1" lang="en-US" altLang="ja-JP" u="sng" dirty="0" err="1">
                <a:solidFill>
                  <a:srgbClr val="203864"/>
                </a:solidFill>
              </a:rPr>
              <a:t>Title</a:t>
            </a:r>
            <a:r>
              <a:rPr lang="en-US" altLang="ja-JP" u="sng" dirty="0">
                <a:solidFill>
                  <a:srgbClr val="203864"/>
                </a:solidFill>
              </a:rPr>
              <a:t> </a:t>
            </a:r>
            <a:r>
              <a:rPr lang="en-US" altLang="ja-JP" u="sng" dirty="0" err="1">
                <a:solidFill>
                  <a:srgbClr val="203864"/>
                </a:solidFill>
              </a:rPr>
              <a:t>Title</a:t>
            </a:r>
            <a:r>
              <a:rPr lang="en-US" altLang="ja-JP" u="sng" dirty="0">
                <a:solidFill>
                  <a:srgbClr val="203864"/>
                </a:solidFill>
              </a:rPr>
              <a:t> </a:t>
            </a:r>
            <a:r>
              <a:rPr lang="en-US" altLang="ja-JP" u="sng" dirty="0" err="1">
                <a:solidFill>
                  <a:srgbClr val="203864"/>
                </a:solidFill>
              </a:rPr>
              <a:t>Title</a:t>
            </a:r>
            <a:r>
              <a:rPr lang="en-US" altLang="ja-JP" u="sng" dirty="0">
                <a:solidFill>
                  <a:srgbClr val="203864"/>
                </a:solidFill>
              </a:rPr>
              <a:t> </a:t>
            </a:r>
            <a:r>
              <a:rPr lang="en-US" altLang="ja-JP" u="sng" dirty="0" err="1">
                <a:solidFill>
                  <a:srgbClr val="203864"/>
                </a:solidFill>
              </a:rPr>
              <a:t>Title</a:t>
            </a:r>
            <a:r>
              <a:rPr lang="en-US" altLang="ja-JP" u="sng" dirty="0">
                <a:solidFill>
                  <a:srgbClr val="203864"/>
                </a:solidFill>
              </a:rPr>
              <a:t> </a:t>
            </a:r>
            <a:r>
              <a:rPr lang="en-US" altLang="ja-JP" u="sng" dirty="0" err="1">
                <a:solidFill>
                  <a:srgbClr val="203864"/>
                </a:solidFill>
              </a:rPr>
              <a:t>Title</a:t>
            </a:r>
            <a:r>
              <a:rPr lang="en-US" altLang="ja-JP" u="sng" dirty="0">
                <a:solidFill>
                  <a:srgbClr val="203864"/>
                </a:solidFill>
              </a:rPr>
              <a:t> </a:t>
            </a:r>
            <a:r>
              <a:rPr lang="en-US" altLang="ja-JP" u="sng" dirty="0" err="1">
                <a:solidFill>
                  <a:srgbClr val="203864"/>
                </a:solidFill>
              </a:rPr>
              <a:t>Title</a:t>
            </a:r>
            <a:endParaRPr kumimoji="1" lang="ja-JP" altLang="en-US" u="sng" dirty="0">
              <a:solidFill>
                <a:srgbClr val="203864"/>
              </a:solidFill>
            </a:endParaRPr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F3F9C158-D599-4BF3-B4A0-8293291B157D}"/>
              </a:ext>
            </a:extLst>
          </p:cNvPr>
          <p:cNvSpPr txBox="1">
            <a:spLocks/>
          </p:cNvSpPr>
          <p:nvPr/>
        </p:nvSpPr>
        <p:spPr>
          <a:xfrm>
            <a:off x="1403648" y="692696"/>
            <a:ext cx="7560840" cy="709963"/>
          </a:xfrm>
          <a:prstGeom prst="rect">
            <a:avLst/>
          </a:prstGeom>
        </p:spPr>
        <p:txBody>
          <a:bodyPr vert="horz" lIns="91440" tIns="45720" rIns="91440" bIns="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kumimoji="1" sz="3600" kern="1200" baseline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メイリオ" panose="020B0604030504040204" pitchFamily="50" charset="-128"/>
                <a:cs typeface="+mj-cs"/>
              </a:defRPr>
            </a:lvl1pPr>
          </a:lstStyle>
          <a:p>
            <a:pPr algn="r"/>
            <a:r>
              <a:rPr lang="en-US" altLang="ja-JP" sz="2000" dirty="0">
                <a:solidFill>
                  <a:srgbClr val="203864"/>
                </a:solidFill>
              </a:rPr>
              <a:t>Affiliation </a:t>
            </a:r>
            <a:r>
              <a:rPr lang="ja-JP" altLang="en-US" sz="2000" dirty="0">
                <a:solidFill>
                  <a:srgbClr val="203864"/>
                </a:solidFill>
              </a:rPr>
              <a:t>○○○○○○○○○○　</a:t>
            </a:r>
            <a:r>
              <a:rPr lang="en-US" altLang="ja-JP" sz="2000" dirty="0">
                <a:solidFill>
                  <a:srgbClr val="203864"/>
                </a:solidFill>
              </a:rPr>
              <a:t>Name </a:t>
            </a:r>
            <a:r>
              <a:rPr lang="ja-JP" altLang="en-US" sz="2000" dirty="0">
                <a:solidFill>
                  <a:srgbClr val="203864"/>
                </a:solidFill>
              </a:rPr>
              <a:t>○○○○○○○○</a:t>
            </a:r>
            <a:endParaRPr lang="en-US" altLang="ja-JP" sz="2000" dirty="0">
              <a:solidFill>
                <a:srgbClr val="203864"/>
              </a:solidFill>
            </a:endParaRPr>
          </a:p>
          <a:p>
            <a:pPr algn="r"/>
            <a:r>
              <a:rPr lang="en-US" altLang="ja-JP" sz="2000" dirty="0">
                <a:solidFill>
                  <a:srgbClr val="203864"/>
                </a:solidFill>
              </a:rPr>
              <a:t>Supervisor </a:t>
            </a:r>
            <a:r>
              <a:rPr lang="ja-JP" altLang="en-US" sz="2000" dirty="0">
                <a:solidFill>
                  <a:srgbClr val="203864"/>
                </a:solidFill>
              </a:rPr>
              <a:t>○○○○○○○○</a:t>
            </a:r>
          </a:p>
        </p:txBody>
      </p:sp>
      <p:sp>
        <p:nvSpPr>
          <p:cNvPr id="6" name="吹き出し: 四角形 5">
            <a:extLst>
              <a:ext uri="{FF2B5EF4-FFF2-40B4-BE49-F238E27FC236}">
                <a16:creationId xmlns:a16="http://schemas.microsoft.com/office/drawing/2014/main" id="{A4B19BCB-008A-4DB3-A760-EC8B1AD659D8}"/>
              </a:ext>
            </a:extLst>
          </p:cNvPr>
          <p:cNvSpPr/>
          <p:nvPr/>
        </p:nvSpPr>
        <p:spPr>
          <a:xfrm>
            <a:off x="5076056" y="3356992"/>
            <a:ext cx="2880320" cy="709963"/>
          </a:xfrm>
          <a:prstGeom prst="wedgeRectCallout">
            <a:avLst>
              <a:gd name="adj1" fmla="val -89509"/>
              <a:gd name="adj2" fmla="val 18114"/>
            </a:avLst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000" dirty="0">
                <a:solidFill>
                  <a:schemeClr val="tx1"/>
                </a:solidFill>
              </a:rPr>
              <a:t>Free-writing</a:t>
            </a:r>
          </a:p>
          <a:p>
            <a:pPr algn="ctr"/>
            <a:r>
              <a:rPr lang="en-US" altLang="ja-JP" sz="2000" b="1" dirty="0">
                <a:solidFill>
                  <a:srgbClr val="FF0000"/>
                </a:solidFill>
              </a:rPr>
              <a:t>within 1 page.</a:t>
            </a:r>
          </a:p>
        </p:txBody>
      </p:sp>
    </p:spTree>
    <p:extLst>
      <p:ext uri="{BB962C8B-B14F-4D97-AF65-F5344CB8AC3E}">
        <p14:creationId xmlns:p14="http://schemas.microsoft.com/office/powerpoint/2010/main" val="2616915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461"/>
            <a:ext cx="9144000" cy="3907536"/>
          </a:xfrm>
          <a:prstGeom prst="rect">
            <a:avLst/>
          </a:prstGeom>
        </p:spPr>
      </p:pic>
      <p:cxnSp>
        <p:nvCxnSpPr>
          <p:cNvPr id="5" name="直線コネクタ 4"/>
          <p:cNvCxnSpPr/>
          <p:nvPr/>
        </p:nvCxnSpPr>
        <p:spPr>
          <a:xfrm>
            <a:off x="0" y="6136728"/>
            <a:ext cx="3600400" cy="0"/>
          </a:xfrm>
          <a:prstGeom prst="line">
            <a:avLst/>
          </a:prstGeom>
          <a:ln w="19050">
            <a:solidFill>
              <a:srgbClr val="20386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タイトル 1"/>
          <p:cNvSpPr txBox="1">
            <a:spLocks/>
          </p:cNvSpPr>
          <p:nvPr/>
        </p:nvSpPr>
        <p:spPr>
          <a:xfrm>
            <a:off x="72008" y="6248602"/>
            <a:ext cx="3712383" cy="609398"/>
          </a:xfrm>
          <a:prstGeom prst="rect">
            <a:avLst/>
          </a:prstGeom>
          <a:noFill/>
          <a:effectLst/>
        </p:spPr>
        <p:txBody>
          <a:bodyPr wrap="square" lIns="0" tIns="0" rIns="0" bIns="0" anchor="ctr" anchorCtr="0">
            <a:sp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kumimoji="1" sz="2000" b="0" i="0" kern="1200" cap="none" spc="0">
                <a:ln w="18415" cmpd="sng">
                  <a:noFill/>
                  <a:prstDash val="solid"/>
                </a:ln>
                <a:solidFill>
                  <a:schemeClr val="bg1"/>
                </a:solidFill>
                <a:effectLst/>
                <a:latin typeface="A-OTF 黎ミン Pro M"/>
                <a:ea typeface="A-OTF 黎ミン Pro M"/>
                <a:cs typeface="A-OTF 黎ミン Pro M"/>
              </a:defRPr>
            </a:lvl1pPr>
          </a:lstStyle>
          <a:p>
            <a:pPr marL="0" marR="0" lvl="0" indent="0" defTabSz="914400" rtl="0" eaLnBrk="1" fontAlgn="auto" latinLnBrk="0" hangingPunct="1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800" dirty="0" smtClean="0">
                <a:solidFill>
                  <a:srgbClr val="203864"/>
                </a:solidFill>
                <a:latin typeface="Verdana" panose="020B0604030504040204" pitchFamily="34" charset="0"/>
                <a:ea typeface="メイリオ" panose="020B0604030504040204" pitchFamily="50" charset="-128"/>
                <a:cs typeface="Meiryo" charset="-128"/>
              </a:rPr>
              <a:t>2022</a:t>
            </a:r>
            <a:r>
              <a:rPr lang="ja-JP" altLang="en-US" sz="1800" dirty="0" smtClean="0">
                <a:solidFill>
                  <a:srgbClr val="203864"/>
                </a:solidFill>
                <a:latin typeface="Verdana" panose="020B0604030504040204" pitchFamily="34" charset="0"/>
                <a:ea typeface="メイリオ" panose="020B0604030504040204" pitchFamily="50" charset="-128"/>
                <a:cs typeface="Meiryo" charset="-128"/>
              </a:rPr>
              <a:t>年</a:t>
            </a:r>
            <a:endParaRPr kumimoji="1" lang="en-US" altLang="ja-JP" sz="1800" b="0" i="0" u="none" strike="noStrike" kern="1200" cap="none" spc="0" normalizeH="0" baseline="0" noProof="0" dirty="0">
              <a:ln w="18415" cmpd="sng">
                <a:noFill/>
                <a:prstDash val="solid"/>
              </a:ln>
              <a:solidFill>
                <a:srgbClr val="203864"/>
              </a:solidFill>
              <a:effectLst/>
              <a:uLnTx/>
              <a:uFillTx/>
              <a:latin typeface="Verdana" panose="020B0604030504040204" pitchFamily="34" charset="0"/>
              <a:ea typeface="メイリオ" panose="020B0604030504040204" pitchFamily="50" charset="-128"/>
              <a:cs typeface="Meiryo" charset="-128"/>
            </a:endParaRPr>
          </a:p>
          <a:p>
            <a:pPr>
              <a:lnSpc>
                <a:spcPct val="110000"/>
              </a:lnSpc>
              <a:defRPr/>
            </a:pPr>
            <a:r>
              <a:rPr lang="en-US" altLang="ja-JP" sz="1800" dirty="0">
                <a:solidFill>
                  <a:srgbClr val="203864"/>
                </a:solidFill>
                <a:latin typeface="Verdana" panose="020B0604030504040204" pitchFamily="34" charset="0"/>
                <a:ea typeface="メイリオ" panose="020B0604030504040204" pitchFamily="50" charset="-128"/>
              </a:rPr>
              <a:t>SSS</a:t>
            </a:r>
            <a:r>
              <a:rPr lang="ja-JP" altLang="en-US" sz="1800" dirty="0">
                <a:solidFill>
                  <a:srgbClr val="203864"/>
                </a:solidFill>
                <a:latin typeface="Verdana" panose="020B0604030504040204" pitchFamily="34" charset="0"/>
                <a:ea typeface="メイリオ" panose="020B0604030504040204" pitchFamily="50" charset="-128"/>
              </a:rPr>
              <a:t>マッチングワークショップ</a:t>
            </a:r>
            <a:endParaRPr lang="en-US" altLang="ja-JP" sz="1800" dirty="0">
              <a:solidFill>
                <a:srgbClr val="203864"/>
              </a:solidFill>
              <a:latin typeface="Verdana" panose="020B060403050404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995936" y="5407772"/>
            <a:ext cx="4860032" cy="1365365"/>
          </a:xfrm>
          <a:prstGeom prst="rect">
            <a:avLst/>
          </a:prstGeom>
          <a:noFill/>
        </p:spPr>
        <p:txBody>
          <a:bodyPr wrap="square" lIns="0" tIns="36000" rIns="0" bIns="36000" rtlCol="0" anchor="ctr" anchorCtr="0">
            <a:spAutoFit/>
          </a:bodyPr>
          <a:lstStyle/>
          <a:p>
            <a:pPr marL="0" marR="0" lvl="0" indent="0" algn="ctr" defTabSz="4572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 w="12700">
                  <a:noFill/>
                  <a:prstDash val="solid"/>
                </a:ln>
                <a:solidFill>
                  <a:srgbClr val="203864"/>
                </a:solidFill>
                <a:effectLst/>
                <a:uLnTx/>
                <a:uFillTx/>
                <a:latin typeface="Verdana" panose="020B0604030504040204" pitchFamily="34" charset="0"/>
                <a:ea typeface="メイリオ" panose="020B0604030504040204" pitchFamily="50" charset="-128"/>
                <a:cs typeface="Meiryo" charset="-128"/>
              </a:rPr>
              <a:t>東京工業大学　所属</a:t>
            </a:r>
            <a:endParaRPr kumimoji="1" lang="en-US" altLang="ja-JP" sz="2400" b="0" i="0" u="none" strike="noStrike" kern="1200" cap="none" spc="0" normalizeH="0" baseline="0" noProof="0" dirty="0">
              <a:ln w="12700">
                <a:noFill/>
                <a:prstDash val="solid"/>
              </a:ln>
              <a:solidFill>
                <a:srgbClr val="203864"/>
              </a:solidFill>
              <a:effectLst/>
              <a:uLnTx/>
              <a:uFillTx/>
              <a:latin typeface="Verdana" panose="020B0604030504040204" pitchFamily="34" charset="0"/>
              <a:ea typeface="メイリオ" panose="020B0604030504040204" pitchFamily="50" charset="-128"/>
              <a:cs typeface="Meiryo" charset="-128"/>
            </a:endParaRPr>
          </a:p>
          <a:p>
            <a:pPr marL="0" marR="0" lvl="0" indent="0" algn="ctr" defTabSz="4572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 w="12700">
                  <a:noFill/>
                  <a:prstDash val="solid"/>
                </a:ln>
                <a:solidFill>
                  <a:srgbClr val="203864"/>
                </a:solidFill>
                <a:effectLst/>
                <a:uLnTx/>
                <a:uFillTx/>
                <a:latin typeface="Verdana" panose="020B0604030504040204" pitchFamily="34" charset="0"/>
                <a:ea typeface="メイリオ" panose="020B0604030504040204" pitchFamily="50" charset="-128"/>
                <a:cs typeface="Meiryo" charset="-128"/>
              </a:rPr>
              <a:t>　 </a:t>
            </a:r>
            <a:r>
              <a:rPr lang="ja-JP" altLang="en-US" sz="3600" dirty="0">
                <a:ln w="12700">
                  <a:noFill/>
                  <a:prstDash val="solid"/>
                </a:ln>
                <a:solidFill>
                  <a:srgbClr val="203864"/>
                </a:solidFill>
                <a:latin typeface="Verdana" panose="020B0604030504040204" pitchFamily="34" charset="0"/>
                <a:ea typeface="メイリオ" panose="020B0604030504040204" pitchFamily="50" charset="-128"/>
                <a:cs typeface="Meiryo" charset="-128"/>
              </a:rPr>
              <a:t>氏名　氏名</a:t>
            </a:r>
            <a:r>
              <a:rPr lang="en-US" altLang="ja-JP" sz="2400" dirty="0" err="1">
                <a:ln w="12700">
                  <a:noFill/>
                  <a:prstDash val="solid"/>
                </a:ln>
                <a:solidFill>
                  <a:srgbClr val="996633"/>
                </a:solidFill>
                <a:latin typeface="Verdana" panose="020B0604030504040204" pitchFamily="34" charset="0"/>
                <a:ea typeface="メイリオ" panose="020B0604030504040204" pitchFamily="50" charset="-128"/>
                <a:cs typeface="Meiryo" charset="-128"/>
              </a:rPr>
              <a:t>mailaddress</a:t>
            </a:r>
            <a:r>
              <a:rPr kumimoji="1" lang="en-US" altLang="ja-JP" sz="2400" b="0" i="0" u="none" strike="noStrike" kern="1200" cap="none" spc="0" normalizeH="0" baseline="0" noProof="0" dirty="0">
                <a:ln w="12700">
                  <a:noFill/>
                  <a:prstDash val="solid"/>
                </a:ln>
                <a:solidFill>
                  <a:srgbClr val="996633"/>
                </a:solidFill>
                <a:effectLst/>
                <a:uLnTx/>
                <a:uFillTx/>
                <a:latin typeface="Verdana" panose="020B0604030504040204" pitchFamily="34" charset="0"/>
                <a:ea typeface="メイリオ" panose="020B0604030504040204" pitchFamily="50" charset="-128"/>
                <a:cs typeface="Meiryo" charset="-128"/>
              </a:rPr>
              <a:t>@titech.ac.jp</a:t>
            </a:r>
          </a:p>
        </p:txBody>
      </p:sp>
      <p:sp>
        <p:nvSpPr>
          <p:cNvPr id="9" name="タイトル 1"/>
          <p:cNvSpPr txBox="1">
            <a:spLocks/>
          </p:cNvSpPr>
          <p:nvPr/>
        </p:nvSpPr>
        <p:spPr bwMode="auto">
          <a:xfrm>
            <a:off x="179512" y="4013948"/>
            <a:ext cx="7336964" cy="1091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36000" rIns="0" bIns="36000" anchor="ctr" anchorCtr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3600" dirty="0">
                <a:solidFill>
                  <a:srgbClr val="203864"/>
                </a:solidFill>
                <a:latin typeface="Verdana" panose="020B0604030504040204" pitchFamily="34" charset="0"/>
                <a:ea typeface="メイリオ" panose="020B0604030504040204" pitchFamily="50" charset="-128"/>
                <a:cs typeface="Meiryo" charset="-128"/>
              </a:rPr>
              <a:t>タイトルタイトルタイトルタイトル</a:t>
            </a:r>
            <a:endParaRPr lang="en-US" altLang="ja-JP" sz="3600" dirty="0">
              <a:solidFill>
                <a:srgbClr val="203864"/>
              </a:solidFill>
              <a:latin typeface="Verdana" panose="020B0604030504040204" pitchFamily="34" charset="0"/>
              <a:ea typeface="メイリオ" panose="020B0604030504040204" pitchFamily="50" charset="-128"/>
              <a:cs typeface="Meiryo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000" dirty="0">
                <a:solidFill>
                  <a:srgbClr val="203864"/>
                </a:solidFill>
                <a:latin typeface="Verdana" panose="020B0604030504040204" pitchFamily="34" charset="0"/>
                <a:ea typeface="メイリオ" panose="020B0604030504040204" pitchFamily="50" charset="-128"/>
                <a:cs typeface="Lucida Bright" pitchFamily="18" charset="0"/>
              </a:rPr>
              <a:t>～サブタイトルサブタイトルサブタイトル～</a:t>
            </a:r>
            <a:endParaRPr lang="en-US" altLang="ja-JP" sz="2000" dirty="0">
              <a:solidFill>
                <a:srgbClr val="203864"/>
              </a:solidFill>
              <a:latin typeface="Verdana" panose="020B0604030504040204" pitchFamily="34" charset="0"/>
              <a:ea typeface="メイリオ" panose="020B0604030504040204" pitchFamily="50" charset="-128"/>
              <a:cs typeface="Lucida Bright" pitchFamily="18" charset="0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0" y="3792605"/>
            <a:ext cx="9144000" cy="134938"/>
          </a:xfrm>
          <a:prstGeom prst="rect">
            <a:avLst/>
          </a:prstGeom>
          <a:solidFill>
            <a:srgbClr val="987D1C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n-ea"/>
              <a:cs typeface="+mn-cs"/>
            </a:endParaRPr>
          </a:p>
        </p:txBody>
      </p:sp>
      <p:pic>
        <p:nvPicPr>
          <p:cNvPr id="8" name="図 47" descr="flag_l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84368" y="3398169"/>
            <a:ext cx="1080120" cy="15056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5E9E8AC8-8DE4-4CBC-99F2-077CB7FBDC95}"/>
              </a:ext>
            </a:extLst>
          </p:cNvPr>
          <p:cNvGrpSpPr/>
          <p:nvPr/>
        </p:nvGrpSpPr>
        <p:grpSpPr>
          <a:xfrm>
            <a:off x="287016" y="129925"/>
            <a:ext cx="8784976" cy="6453336"/>
            <a:chOff x="-45640" y="286"/>
            <a:chExt cx="8784976" cy="6453336"/>
          </a:xfrm>
        </p:grpSpPr>
        <p:cxnSp>
          <p:nvCxnSpPr>
            <p:cNvPr id="3" name="直線コネクタ 2">
              <a:extLst>
                <a:ext uri="{FF2B5EF4-FFF2-40B4-BE49-F238E27FC236}">
                  <a16:creationId xmlns:a16="http://schemas.microsoft.com/office/drawing/2014/main" id="{28277E0A-B6BB-402F-BFC7-8EE644F1AEBD}"/>
                </a:ext>
              </a:extLst>
            </p:cNvPr>
            <p:cNvCxnSpPr/>
            <p:nvPr/>
          </p:nvCxnSpPr>
          <p:spPr>
            <a:xfrm>
              <a:off x="-45640" y="286"/>
              <a:ext cx="8784976" cy="6453336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>
              <a:extLst>
                <a:ext uri="{FF2B5EF4-FFF2-40B4-BE49-F238E27FC236}">
                  <a16:creationId xmlns:a16="http://schemas.microsoft.com/office/drawing/2014/main" id="{1EFC402C-57C3-4952-BEE3-2912112C713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45640" y="286"/>
              <a:ext cx="8784976" cy="6453336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C379F532-FF9E-48AE-B17B-AFCC2202E055}"/>
              </a:ext>
            </a:extLst>
          </p:cNvPr>
          <p:cNvSpPr/>
          <p:nvPr/>
        </p:nvSpPr>
        <p:spPr>
          <a:xfrm>
            <a:off x="2411760" y="2673480"/>
            <a:ext cx="4248472" cy="1800200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>
                <a:solidFill>
                  <a:sysClr val="windowText" lastClr="000000"/>
                </a:solidFill>
              </a:rPr>
              <a:t>Title</a:t>
            </a:r>
            <a:r>
              <a:rPr kumimoji="1" lang="ja-JP" altLang="en-US" sz="3600" dirty="0">
                <a:solidFill>
                  <a:sysClr val="windowText" lastClr="000000"/>
                </a:solidFill>
              </a:rPr>
              <a:t> </a:t>
            </a:r>
            <a:r>
              <a:rPr kumimoji="1" lang="en-US" altLang="ja-JP" sz="3600" dirty="0">
                <a:solidFill>
                  <a:sysClr val="windowText" lastClr="000000"/>
                </a:solidFill>
              </a:rPr>
              <a:t>slide</a:t>
            </a:r>
          </a:p>
          <a:p>
            <a:pPr algn="ctr"/>
            <a:r>
              <a:rPr lang="en-US" altLang="ja-JP" sz="3600" dirty="0">
                <a:solidFill>
                  <a:sysClr val="windowText" lastClr="000000"/>
                </a:solidFill>
              </a:rPr>
              <a:t>No</a:t>
            </a:r>
            <a:r>
              <a:rPr lang="ja-JP" altLang="en-US" sz="3600" dirty="0">
                <a:solidFill>
                  <a:sysClr val="windowText" lastClr="000000"/>
                </a:solidFill>
              </a:rPr>
              <a:t> </a:t>
            </a:r>
            <a:r>
              <a:rPr lang="en-US" altLang="ja-JP" sz="3600" dirty="0">
                <a:solidFill>
                  <a:sysClr val="windowText" lastClr="000000"/>
                </a:solidFill>
              </a:rPr>
              <a:t>Need!!!</a:t>
            </a:r>
            <a:r>
              <a:rPr kumimoji="1" lang="ja-JP" altLang="en-US" sz="3600" dirty="0">
                <a:solidFill>
                  <a:sysClr val="windowText" lastClr="000000"/>
                </a:solidFill>
              </a:rPr>
              <a:t>　</a:t>
            </a:r>
          </a:p>
        </p:txBody>
      </p:sp>
    </p:spTree>
    <p:extLst>
      <p:ext uri="{BB962C8B-B14F-4D97-AF65-F5344CB8AC3E}">
        <p14:creationId xmlns:p14="http://schemas.microsoft.com/office/powerpoint/2010/main" val="1247255369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1">
      <a:majorFont>
        <a:latin typeface="Verdana"/>
        <a:ea typeface="メイリオ"/>
        <a:cs typeface=""/>
      </a:majorFont>
      <a:minorFont>
        <a:latin typeface="Verdana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28575">
          <a:solidFill>
            <a:schemeClr val="tx1"/>
          </a:solidFill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400">
            <a:latin typeface="ＭＳ Ｐゴシック" panose="020B0600070205080204" pitchFamily="50" charset="-128"/>
            <a:ea typeface="ＭＳ Ｐゴシック" panose="020B060007020508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77ABCAFAB789F44ABF08F3B4326D3BD2" ma:contentTypeVersion="18" ma:contentTypeDescription="新しいドキュメントを作成します。" ma:contentTypeScope="" ma:versionID="6b1818c9ef4663e16f78764b06c503cb">
  <xsd:schema xmlns:xsd="http://www.w3.org/2001/XMLSchema" xmlns:xs="http://www.w3.org/2001/XMLSchema" xmlns:p="http://schemas.microsoft.com/office/2006/metadata/properties" xmlns:ns2="98c417d2-986f-4fe1-8e33-359cd7579fcb" xmlns:ns3="be8e84c3-a07b-43a8-8e45-0e407fc7852d" targetNamespace="http://schemas.microsoft.com/office/2006/metadata/properties" ma:root="true" ma:fieldsID="2d7ab0e93ddec469f683c3f36aa533a5" ns2:_="" ns3:_="">
    <xsd:import namespace="98c417d2-986f-4fe1-8e33-359cd7579fcb"/>
    <xsd:import namespace="be8e84c3-a07b-43a8-8e45-0e407fc7852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3:SharedWithUsers" minOccurs="0"/>
                <xsd:element ref="ns3:SharedWithDetails" minOccurs="0"/>
                <xsd:element ref="ns2:_x30c6__x30b9__x30c8__x7528__x30d5__x30a9__x30eb__x30c0_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c417d2-986f-4fe1-8e33-359cd7579fc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_x30c6__x30b9__x30c8__x7528__x30d5__x30a9__x30eb__x30c0_" ma:index="19" nillable="true" ma:displayName="テスト用フォルダ" ma:format="Dropdown" ma:internalName="_x30c6__x30b9__x30c8__x7528__x30d5__x30a9__x30eb__x30c0_">
      <xsd:simpleType>
        <xsd:restriction base="dms:Text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3" nillable="true" ma:taxonomy="true" ma:internalName="lcf76f155ced4ddcb4097134ff3c332f" ma:taxonomyFieldName="MediaServiceImageTags" ma:displayName="画像タグ" ma:readOnly="false" ma:fieldId="{5cf76f15-5ced-4ddc-b409-7134ff3c332f}" ma:taxonomyMulti="true" ma:sspId="73860804-71fa-4bb7-8ab8-861129dbed1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8e84c3-a07b-43a8-8e45-0e407fc7852d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c11a99b0-115a-45e1-bc85-bd868bfcbd58}" ma:internalName="TaxCatchAll" ma:showField="CatchAllData" ma:web="be8e84c3-a07b-43a8-8e45-0e407fc7852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e8e84c3-a07b-43a8-8e45-0e407fc7852d" xsi:nil="true"/>
    <lcf76f155ced4ddcb4097134ff3c332f xmlns="98c417d2-986f-4fe1-8e33-359cd7579fcb">
      <Terms xmlns="http://schemas.microsoft.com/office/infopath/2007/PartnerControls"/>
    </lcf76f155ced4ddcb4097134ff3c332f>
    <_x30c6__x30b9__x30c8__x7528__x30d5__x30a9__x30eb__x30c0_ xmlns="98c417d2-986f-4fe1-8e33-359cd7579fcb" xsi:nil="true"/>
  </documentManagement>
</p:properties>
</file>

<file path=customXml/itemProps1.xml><?xml version="1.0" encoding="utf-8"?>
<ds:datastoreItem xmlns:ds="http://schemas.openxmlformats.org/officeDocument/2006/customXml" ds:itemID="{30B8B62D-8346-43F8-9393-6C19E6525254}"/>
</file>

<file path=customXml/itemProps2.xml><?xml version="1.0" encoding="utf-8"?>
<ds:datastoreItem xmlns:ds="http://schemas.openxmlformats.org/officeDocument/2006/customXml" ds:itemID="{8013558D-F365-4C9C-B5DD-C1B79A94A0BE}"/>
</file>

<file path=customXml/itemProps3.xml><?xml version="1.0" encoding="utf-8"?>
<ds:datastoreItem xmlns:ds="http://schemas.openxmlformats.org/officeDocument/2006/customXml" ds:itemID="{E6116E17-6817-4655-B0F2-A4730F4C1C86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17187</TotalTime>
  <Words>38</Words>
  <Application>Microsoft Office PowerPoint</Application>
  <PresentationFormat>画面に合わせる (4:3)</PresentationFormat>
  <Paragraphs>13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5" baseType="lpstr">
      <vt:lpstr>A-OTF 黎ミン Pro M</vt:lpstr>
      <vt:lpstr>ＭＳ Ｐゴシック</vt:lpstr>
      <vt:lpstr>メイリオ</vt:lpstr>
      <vt:lpstr>メイリオ</vt:lpstr>
      <vt:lpstr>游ゴシック</vt:lpstr>
      <vt:lpstr>Arial</vt:lpstr>
      <vt:lpstr>Calibri</vt:lpstr>
      <vt:lpstr>Ebrima</vt:lpstr>
      <vt:lpstr>Lucida Bright</vt:lpstr>
      <vt:lpstr>Times New Roman</vt:lpstr>
      <vt:lpstr>Verdana</vt:lpstr>
      <vt:lpstr>Wingdings</vt:lpstr>
      <vt:lpstr>Office テーマ</vt:lpstr>
      <vt:lpstr>Title Title Title Title Title Title Title</vt:lpstr>
      <vt:lpstr>PowerPoint プレゼンテーション</vt:lpstr>
    </vt:vector>
  </TitlesOfParts>
  <Company>東京工業大学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中山一秀</dc:creator>
  <cp:lastModifiedBy>中山 一秀</cp:lastModifiedBy>
  <cp:revision>1105</cp:revision>
  <cp:lastPrinted>2019-10-11T09:06:45Z</cp:lastPrinted>
  <dcterms:created xsi:type="dcterms:W3CDTF">2017-12-10T06:56:12Z</dcterms:created>
  <dcterms:modified xsi:type="dcterms:W3CDTF">2022-04-26T06:32:17Z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0x01010077ABCAFAB789F44ABF08F3B4326D3BD2</vt:lpwstr>
  </property>
</Properties>
</file>